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Jontraye Davis" initials="JD" lastIdx="1" clrIdx="2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9900"/>
    <a:srgbClr val="92D050"/>
    <a:srgbClr val="740074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76590" autoAdjust="0"/>
  </p:normalViewPr>
  <p:slideViewPr>
    <p:cSldViewPr>
      <p:cViewPr varScale="1">
        <p:scale>
          <a:sx n="59" d="100"/>
          <a:sy n="59" d="100"/>
        </p:scale>
        <p:origin x="77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ongazenza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ubungozi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umeluleki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ngezincwajana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ezinikezwayo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nezindlela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iHIV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ongakhetha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kuzo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ngolunye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kulezindlela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ephuthwa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ukuvakasha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atheleleke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ngeHIV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aqhubeke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asebenzise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abaneHIV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besebenzisa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sangaphambili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ukumelana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neminye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imishanguzo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ukukusiza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ukukwazisa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nokweluleka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amalungu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omphakathi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imibuzo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ukukhathazeka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abangase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babe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-ARVs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ngendlela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kuvame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ukusho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izinhlobo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eziwu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3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ezihlukene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ngoba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ngaphezulu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komuthi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owodwa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wama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-ARVs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ukuvimbela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iHIV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ukuthi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cs typeface="Times New Roman"/>
              </a:rPr>
              <a:t>iziphindaphinde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cs typeface="Times New Roman"/>
              </a:rPr>
              <a:t>.</a:t>
            </a:r>
            <a:br>
              <a:rPr lang="en-US" sz="1100" kern="120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47725" y="4284663"/>
            <a:ext cx="7607300" cy="1446550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nokumelana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yeHIV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95" y="1752600"/>
            <a:ext cx="3964160" cy="190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631" y="1847850"/>
            <a:ext cx="4607169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nokumelana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nemishanguzo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ecishe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ifane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-ARV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asetshenziselwa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kwengane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nomama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660033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pic>
        <p:nvPicPr>
          <p:cNvPr id="7" name="Picture 6" descr="Diagram_1_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9691"/>
            <a:ext cx="3984812" cy="20621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Kungani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nemishanguzoyama</a:t>
            </a:r>
            <a:r>
              <a:rPr lang="en-US" sz="3600" b="1" dirty="0">
                <a:latin typeface="Calibri" panose="020F0502020204030204" pitchFamily="34" charset="0"/>
              </a:rPr>
              <a:t>-ARV’s </a:t>
            </a:r>
            <a:r>
              <a:rPr lang="en-US" sz="3600" b="1" dirty="0" err="1">
                <a:latin typeface="Calibri" panose="020F0502020204030204" pitchFamily="34" charset="0"/>
              </a:rPr>
              <a:t>kuyinkathazo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kulolucwaningo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885981" cy="2362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660033"/>
                </a:solidFill>
              </a:rPr>
              <a:t>1.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Gwema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Ukuthola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nemishanguzo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kwenzeke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ongenayo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11247" r="10227" b="3060"/>
          <a:stretch/>
        </p:blipFill>
        <p:spPr>
          <a:xfrm>
            <a:off x="5638800" y="2895600"/>
            <a:ext cx="2895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105400" cy="4415028"/>
          </a:xfrm>
        </p:spPr>
        <p:txBody>
          <a:bodyPr/>
          <a:lstStyle/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400" b="1" dirty="0" err="1">
                <a:latin typeface="Calibri" panose="020F0502020204030204" pitchFamily="34" charset="0"/>
              </a:rPr>
              <a:t>Kungagwenywa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ukumelana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nemishanguzo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yama</a:t>
            </a:r>
            <a:r>
              <a:rPr lang="en-US" sz="3400" b="1" dirty="0">
                <a:latin typeface="Calibri" panose="020F0502020204030204" pitchFamily="34" charset="0"/>
              </a:rPr>
              <a:t>-ARV </a:t>
            </a:r>
            <a:r>
              <a:rPr lang="en-US" sz="3400" b="1" dirty="0" err="1">
                <a:latin typeface="Calibri" panose="020F0502020204030204" pitchFamily="34" charset="0"/>
              </a:rPr>
              <a:t>ngesikhathi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ubambe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iqhaza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kuHOPE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18" y="2743200"/>
            <a:ext cx="3652421" cy="2607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876800" cy="4572000"/>
          </a:xfrm>
        </p:spPr>
        <p:txBody>
          <a:bodyPr/>
          <a:lstStyle/>
          <a:p>
            <a:pPr lvl="0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iPrEP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ephuzwayo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(e.g.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Truvada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  <a:p>
            <a:pPr lvl="0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Nciphisa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isibalo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sakho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sophathina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bocansi</a:t>
            </a:r>
            <a:endParaRPr lang="en-US" sz="3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Zibandakanye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ezindleleni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zocansi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ezinobungozi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obuphansi</a:t>
            </a:r>
            <a:endParaRPr lang="en-US" sz="34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676018"/>
            <a:ext cx="2743200" cy="40770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5434"/>
            <a:ext cx="5084034" cy="4637766"/>
          </a:xfrm>
        </p:spPr>
        <p:txBody>
          <a:bodyPr/>
          <a:lstStyle/>
          <a:p>
            <a:pPr lvl="0"/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uneSTI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isifo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esithelelana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),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thola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ukwelashwa</a:t>
            </a:r>
            <a:endParaRPr lang="en-US" sz="29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Gqugquzela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ahlolelwe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eneHIV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mugqugquzele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ayithathe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yakhe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2900" b="1" dirty="0">
                <a:solidFill>
                  <a:srgbClr val="669900"/>
                </a:solidFill>
                <a:latin typeface="Calibri" panose="020F0502020204030204" pitchFamily="34" charset="0"/>
              </a:rPr>
              <a:t>-ARVs.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26" y="2514600"/>
            <a:ext cx="3563695" cy="2441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51384" y="1828800"/>
            <a:ext cx="5334000" cy="48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2.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Jwayela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ukuhlolela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iHIV</a:t>
            </a:r>
            <a:r>
              <a:rPr lang="en-US" sz="3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kuzokwenzeka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ekuvakasheni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Kumele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ekliniki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uzohlolela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ucabanga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kungahle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uthelelekile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maphakathi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nokuvakasha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" y="2438400"/>
            <a:ext cx="3374880" cy="22509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62401" y="1792518"/>
            <a:ext cx="5029199" cy="492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kuveza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kubalulekile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ukuyeka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ngokushesha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ukusiza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" y="2133600"/>
            <a:ext cx="3842003" cy="2561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41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890488"/>
            <a:ext cx="5715000" cy="45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3.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Ungabelani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ngamaringi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sowesifazane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sangaphambili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 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kulolucwaningo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abakutholi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bengakwazi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6" y="2971800"/>
            <a:ext cx="3048000" cy="205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244718" y="2433707"/>
            <a:ext cx="2955682" cy="430818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2887187">
            <a:off x="3467382" y="1492651"/>
            <a:ext cx="4267200" cy="4251166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8166" y="2286000"/>
            <a:ext cx="3885634" cy="2819400"/>
          </a:xfrm>
        </p:spPr>
        <p:txBody>
          <a:bodyPr/>
          <a:lstStyle/>
          <a:p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unemibuzo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udinga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ulwazi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olwengeziwe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sicela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uvakashele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eklinikhi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yocwaningo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0757" y="4800600"/>
            <a:ext cx="3396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228600"/>
            <a:ext cx="8890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Abasebenzi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bakhonela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ukukusiza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138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86868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lingena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liqala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umfanekiso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r>
              <a:rPr lang="en-US" sz="3600" b="1" dirty="0">
                <a:solidFill>
                  <a:srgbClr val="669900"/>
                </a:solidFill>
              </a:rPr>
              <a:t> </a:t>
            </a:r>
            <a:endParaRPr lang="en-US" sz="3600" b="1" dirty="0">
              <a:solidFill>
                <a:srgbClr val="740074"/>
              </a:solidFill>
            </a:endParaRP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2371"/>
            <a:ext cx="3048000" cy="2843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2779059"/>
            <a:ext cx="477370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Imishanguzo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esetshenziselwa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ibizwa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antiretrovirals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69" y="30539"/>
            <a:ext cx="5907536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99636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758341"/>
            <a:ext cx="502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ethathwe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ayalivimba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liziphindaphinde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abaneHIV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bazizwe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bengcono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baphile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eside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9600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awulungile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ngokuphelele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ngezinye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awakwazi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wonke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aziphindaphinde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Diagram_1_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505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5028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ikwazi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ukuqhubeka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ukuziphindaphinda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libizwa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“.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libri" panose="020F0502020204030204" pitchFamily="34" charset="0"/>
              </a:rPr>
              <a:t>Kuyini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yeHIV</a:t>
            </a:r>
            <a:r>
              <a:rPr lang="en-US" b="1" dirty="0">
                <a:latin typeface="Calibri" panose="020F0502020204030204" pitchFamily="34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Kungani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-ARVs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341114" cy="1371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ukumelana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-ARVs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ukuyeka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ukuthatha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-ARVs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angasasebenzi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ukuthatha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imishanguzo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yamaARVs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ahlukile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66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4" y="1775698"/>
            <a:ext cx="4015502" cy="40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244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Ngenxa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oneHIV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unokuzikhethela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okumbalwa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angawathatha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ukusizakala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bahlezi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bephilile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Ngaphezu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kwalokho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bangathelela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ngaleligciwane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9" y="2667000"/>
            <a:ext cx="3909762" cy="2743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Kungani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-ARVs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Kungani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ukumelana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nemishanguzoyama</a:t>
            </a:r>
            <a:r>
              <a:rPr lang="en-US" sz="3600" b="1" dirty="0">
                <a:latin typeface="Calibri" panose="020F0502020204030204" pitchFamily="34" charset="0"/>
              </a:rPr>
              <a:t>-ARV’s </a:t>
            </a:r>
            <a:r>
              <a:rPr lang="en-US" sz="3600" b="1" dirty="0" err="1">
                <a:latin typeface="Calibri" panose="020F0502020204030204" pitchFamily="34" charset="0"/>
              </a:rPr>
              <a:t>kuyinkathazo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kulolucwaningo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057400"/>
            <a:ext cx="4078941" cy="245576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sowesifazane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sangaphambili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iqukethe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-ARVs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abizwa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ayisetshenziselwa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asebethelelekile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ngeHIV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28966"/>
            <a:ext cx="1346216" cy="46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387"/>
            <a:ext cx="3958834" cy="476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8309E-CB76-4E08-9D7B-E5D1B9FF8E1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662FFDA-97EE-4D55-8833-3FC9AD3E2D34}"/>
</file>

<file path=customXml/itemProps3.xml><?xml version="1.0" encoding="utf-8"?>
<ds:datastoreItem xmlns:ds="http://schemas.openxmlformats.org/officeDocument/2006/customXml" ds:itemID="{119A9A33-34E5-48B4-BF07-7ECA9333B134}">
  <ds:schemaRefs>
    <ds:schemaRef ds:uri="http://purl.org/dc/elements/1.1/"/>
    <ds:schemaRef ds:uri="e6e80880-be38-4dd8-99da-434f2d03d560"/>
    <ds:schemaRef ds:uri="http://schemas.microsoft.com/office/2006/metadata/properties"/>
    <ds:schemaRef ds:uri="0cdb9d7b-3bdb-4b1c-be50-7737cb6ee7a2"/>
    <ds:schemaRef ds:uri="http://purl.org/dc/terms/"/>
    <ds:schemaRef ds:uri="http://schemas.microsoft.com/office/infopath/2007/PartnerControls"/>
    <ds:schemaRef ds:uri="http://schemas.microsoft.com/office/2006/documentManagement/types"/>
    <ds:schemaRef ds:uri="E6E80880-BE38-4DD8-99DA-434F2D03D56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594</Words>
  <Application>Microsoft Office PowerPoint</Application>
  <PresentationFormat>On-screen Show (4:3)</PresentationFormat>
  <Paragraphs>71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Kuyini ukumelana  nemishanguzo yeHIV? </vt:lpstr>
      <vt:lpstr>PowerPoint Presentation</vt:lpstr>
      <vt:lpstr>Kuyini ukumelana  nemishanguzo yeHIV? </vt:lpstr>
      <vt:lpstr>Nakuba kunjalo ama-ARVs awulungile ngokuphelele, futhi ngezinye izikhathi awakwazi ukumisa wonke amagciwane eHIV ukuthi aziphindaphinde. </vt:lpstr>
      <vt:lpstr>Uma lokhu kwenzeka, iHIV ikwazi ukuqhubeka ukuziphindaphinda libizwa “ukumelana“.</vt:lpstr>
      <vt:lpstr>Kungani ukumelana nemishanguzo yama-ARVs kuyinkinga?</vt:lpstr>
      <vt:lpstr>Kungani ukumelana nemishanguzo yama-ARVs kuyinkinga?</vt:lpstr>
      <vt:lpstr>Kungani ukumelana nemishanguzoyama-ARV’s kuyinkathazo kulolucwaningo?</vt:lpstr>
      <vt:lpstr>Kungani ukumelana nemishanguzoyama-ARV’s kuyinkathazo kulolucwaningo?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320</cp:revision>
  <cp:lastPrinted>2014-09-26T13:04:48Z</cp:lastPrinted>
  <dcterms:created xsi:type="dcterms:W3CDTF">2008-01-29T12:38:48Z</dcterms:created>
  <dcterms:modified xsi:type="dcterms:W3CDTF">2017-01-18T20:50:13Z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